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546056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546056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546056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546056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546056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546056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546056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546056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546056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546056"/>
        </a:fontRef>
        <a:srgbClr val="546056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D2DBEB"/>
          </a:solidFill>
        </a:fill>
      </a:tcStyle>
    </a:wholeTbl>
    <a:band2H>
      <a:tcTxStyle b="def" i="def"/>
      <a:tcStyle>
        <a:tcBdr/>
        <a:fill>
          <a:solidFill>
            <a:srgbClr val="EAEEF5"/>
          </a:solidFill>
        </a:fill>
      </a:tcStyle>
    </a:band2H>
    <a:firstCol>
      <a:tcTxStyle b="on" i="off">
        <a:fontRef idx="maj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381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381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46056"/>
        </a:fontRef>
        <a:srgbClr val="546056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F3E7D0"/>
          </a:solidFill>
        </a:fill>
      </a:tcStyle>
    </a:wholeTbl>
    <a:band2H>
      <a:tcTxStyle b="def" i="def"/>
      <a:tcStyle>
        <a:tcBdr/>
        <a:fill>
          <a:solidFill>
            <a:srgbClr val="F9F3E9"/>
          </a:solidFill>
        </a:fill>
      </a:tcStyle>
    </a:band2H>
    <a:firstCol>
      <a:tcTxStyle b="on" i="off">
        <a:fontRef idx="maj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381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381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46056"/>
        </a:fontRef>
        <a:srgbClr val="546056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DBD6E3"/>
          </a:solidFill>
        </a:fill>
      </a:tcStyle>
    </a:wholeTbl>
    <a:band2H>
      <a:tcTxStyle b="def" i="def"/>
      <a:tcStyle>
        <a:tcBdr/>
        <a:fill>
          <a:solidFill>
            <a:srgbClr val="EEECF2"/>
          </a:solidFill>
        </a:fill>
      </a:tcStyle>
    </a:band2H>
    <a:firstCol>
      <a:tcTxStyle b="on" i="off">
        <a:fontRef idx="maj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381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381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600C52"/>
          </a:solidFill>
        </a:fill>
      </a:tcStyle>
    </a:band2H>
    <a:firstCol>
      <a:tcTxStyle b="on" i="off">
        <a:fontRef idx="major">
          <a:srgbClr val="600C52"/>
        </a:fontRef>
        <a:srgbClr val="600C5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46056"/>
              </a:solidFill>
              <a:prstDash val="solid"/>
              <a:round/>
            </a:ln>
          </a:top>
          <a:bottom>
            <a:ln w="254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0C52"/>
          </a:solidFill>
        </a:fill>
      </a:tcStyle>
    </a:lastRow>
    <a:firstRow>
      <a:tcTxStyle b="on" i="off">
        <a:fontRef idx="major">
          <a:srgbClr val="600C52"/>
        </a:fontRef>
        <a:srgbClr val="600C5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46056"/>
              </a:solidFill>
              <a:prstDash val="solid"/>
              <a:round/>
            </a:ln>
          </a:top>
          <a:bottom>
            <a:ln w="254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46056"/>
        </a:fontRef>
        <a:srgbClr val="546056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CFD1D0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546056"/>
          </a:solidFill>
        </a:fill>
      </a:tcStyle>
    </a:firstCol>
    <a:lastRow>
      <a:tcTxStyle b="on" i="off">
        <a:fontRef idx="maj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381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546056"/>
          </a:solidFill>
        </a:fill>
      </a:tcStyle>
    </a:lastRow>
    <a:firstRow>
      <a:tcTxStyle b="on" i="off">
        <a:fontRef idx="maj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381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54605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46056"/>
        </a:fontRef>
        <a:srgbClr val="546056"/>
      </a:tcTxStyle>
      <a:tcStyle>
        <a:tcBdr>
          <a:left>
            <a:ln w="12700" cap="flat">
              <a:solidFill>
                <a:srgbClr val="546056"/>
              </a:solidFill>
              <a:prstDash val="solid"/>
              <a:round/>
            </a:ln>
          </a:left>
          <a:right>
            <a:ln w="12700" cap="flat">
              <a:solidFill>
                <a:srgbClr val="546056"/>
              </a:solidFill>
              <a:prstDash val="solid"/>
              <a:round/>
            </a:ln>
          </a:right>
          <a:top>
            <a:ln w="12700" cap="flat">
              <a:solidFill>
                <a:srgbClr val="546056"/>
              </a:solidFill>
              <a:prstDash val="solid"/>
              <a:round/>
            </a:ln>
          </a:top>
          <a:bottom>
            <a:ln w="127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solidFill>
                <a:srgbClr val="546056"/>
              </a:solidFill>
              <a:prstDash val="solid"/>
              <a:round/>
            </a:ln>
          </a:insideH>
          <a:insideV>
            <a:ln w="12700" cap="flat">
              <a:solidFill>
                <a:srgbClr val="546056"/>
              </a:solidFill>
              <a:prstDash val="solid"/>
              <a:round/>
            </a:ln>
          </a:insideV>
        </a:tcBdr>
        <a:fill>
          <a:solidFill>
            <a:srgbClr val="546056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46056"/>
        </a:fontRef>
        <a:srgbClr val="546056"/>
      </a:tcTxStyle>
      <a:tcStyle>
        <a:tcBdr>
          <a:left>
            <a:ln w="12700" cap="flat">
              <a:solidFill>
                <a:srgbClr val="546056"/>
              </a:solidFill>
              <a:prstDash val="solid"/>
              <a:round/>
            </a:ln>
          </a:left>
          <a:right>
            <a:ln w="12700" cap="flat">
              <a:solidFill>
                <a:srgbClr val="546056"/>
              </a:solidFill>
              <a:prstDash val="solid"/>
              <a:round/>
            </a:ln>
          </a:right>
          <a:top>
            <a:ln w="12700" cap="flat">
              <a:solidFill>
                <a:srgbClr val="546056"/>
              </a:solidFill>
              <a:prstDash val="solid"/>
              <a:round/>
            </a:ln>
          </a:top>
          <a:bottom>
            <a:ln w="127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solidFill>
                <a:srgbClr val="546056"/>
              </a:solidFill>
              <a:prstDash val="solid"/>
              <a:round/>
            </a:ln>
          </a:insideH>
          <a:insideV>
            <a:ln w="12700" cap="flat">
              <a:solidFill>
                <a:srgbClr val="546056"/>
              </a:solidFill>
              <a:prstDash val="solid"/>
              <a:round/>
            </a:ln>
          </a:insideV>
        </a:tcBdr>
        <a:fill>
          <a:solidFill>
            <a:srgbClr val="546056">
              <a:alpha val="20000"/>
            </a:srgbClr>
          </a:solidFill>
        </a:fill>
      </a:tcStyle>
    </a:firstCol>
    <a:lastRow>
      <a:tcTxStyle b="on" i="off">
        <a:fontRef idx="major">
          <a:srgbClr val="546056"/>
        </a:fontRef>
        <a:srgbClr val="546056"/>
      </a:tcTxStyle>
      <a:tcStyle>
        <a:tcBdr>
          <a:left>
            <a:ln w="12700" cap="flat">
              <a:solidFill>
                <a:srgbClr val="546056"/>
              </a:solidFill>
              <a:prstDash val="solid"/>
              <a:round/>
            </a:ln>
          </a:left>
          <a:right>
            <a:ln w="12700" cap="flat">
              <a:solidFill>
                <a:srgbClr val="546056"/>
              </a:solidFill>
              <a:prstDash val="solid"/>
              <a:round/>
            </a:ln>
          </a:right>
          <a:top>
            <a:ln w="50800" cap="flat">
              <a:solidFill>
                <a:srgbClr val="546056"/>
              </a:solidFill>
              <a:prstDash val="solid"/>
              <a:round/>
            </a:ln>
          </a:top>
          <a:bottom>
            <a:ln w="127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solidFill>
                <a:srgbClr val="546056"/>
              </a:solidFill>
              <a:prstDash val="solid"/>
              <a:round/>
            </a:ln>
          </a:insideH>
          <a:insideV>
            <a:ln w="12700" cap="flat">
              <a:solidFill>
                <a:srgbClr val="54605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46056"/>
        </a:fontRef>
        <a:srgbClr val="546056"/>
      </a:tcTxStyle>
      <a:tcStyle>
        <a:tcBdr>
          <a:left>
            <a:ln w="12700" cap="flat">
              <a:solidFill>
                <a:srgbClr val="546056"/>
              </a:solidFill>
              <a:prstDash val="solid"/>
              <a:round/>
            </a:ln>
          </a:left>
          <a:right>
            <a:ln w="12700" cap="flat">
              <a:solidFill>
                <a:srgbClr val="546056"/>
              </a:solidFill>
              <a:prstDash val="solid"/>
              <a:round/>
            </a:ln>
          </a:right>
          <a:top>
            <a:ln w="12700" cap="flat">
              <a:solidFill>
                <a:srgbClr val="546056"/>
              </a:solidFill>
              <a:prstDash val="solid"/>
              <a:round/>
            </a:ln>
          </a:top>
          <a:bottom>
            <a:ln w="254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solidFill>
                <a:srgbClr val="546056"/>
              </a:solidFill>
              <a:prstDash val="solid"/>
              <a:round/>
            </a:ln>
          </a:insideH>
          <a:insideV>
            <a:ln w="12700" cap="flat">
              <a:solidFill>
                <a:srgbClr val="546056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19200" y="2946400"/>
            <a:ext cx="21958300" cy="4089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19200" y="7327900"/>
            <a:ext cx="21958300" cy="1968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Image"/>
          <p:cNvSpPr/>
          <p:nvPr>
            <p:ph type="pic" sz="half" idx="21"/>
          </p:nvPr>
        </p:nvSpPr>
        <p:spPr>
          <a:xfrm>
            <a:off x="11723140" y="6570950"/>
            <a:ext cx="11849103" cy="78457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Image"/>
          <p:cNvSpPr/>
          <p:nvPr>
            <p:ph type="pic" sz="half" idx="22"/>
          </p:nvPr>
        </p:nvSpPr>
        <p:spPr>
          <a:xfrm>
            <a:off x="12224066" y="-483731"/>
            <a:ext cx="11569703" cy="772742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Image"/>
          <p:cNvSpPr/>
          <p:nvPr>
            <p:ph type="pic" idx="23"/>
          </p:nvPr>
        </p:nvSpPr>
        <p:spPr>
          <a:xfrm>
            <a:off x="660400" y="-3810000"/>
            <a:ext cx="12005734" cy="1800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Body Level One…"/>
          <p:cNvSpPr txBox="1"/>
          <p:nvPr>
            <p:ph type="body" sz="quarter" idx="1"/>
          </p:nvPr>
        </p:nvSpPr>
        <p:spPr>
          <a:xfrm>
            <a:off x="3835400" y="9334500"/>
            <a:ext cx="16687800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4400"/>
            </a:lvl1pPr>
            <a:lvl2pPr marL="1298786" indent="-549485" algn="ctr">
              <a:spcBef>
                <a:spcPts val="0"/>
              </a:spcBef>
              <a:buBlip>
                <a:blip r:embed="rId3"/>
              </a:buBlip>
              <a:defRPr i="1" sz="4400"/>
            </a:lvl2pPr>
            <a:lvl3pPr marL="2048086" indent="-549486" algn="ctr">
              <a:spcBef>
                <a:spcPts val="0"/>
              </a:spcBef>
              <a:buBlip>
                <a:blip r:embed="rId3"/>
              </a:buBlip>
              <a:defRPr i="1" sz="4400"/>
            </a:lvl3pPr>
            <a:lvl4pPr marL="2797386" indent="-549486" algn="ctr">
              <a:spcBef>
                <a:spcPts val="0"/>
              </a:spcBef>
              <a:buBlip>
                <a:blip r:embed="rId3"/>
              </a:buBlip>
              <a:defRPr i="1" sz="4400"/>
            </a:lvl4pPr>
            <a:lvl5pPr marL="3546685" indent="-549486" algn="ctr">
              <a:spcBef>
                <a:spcPts val="0"/>
              </a:spcBef>
              <a:buBlip>
                <a:blip r:embed="rId3"/>
              </a:buBlip>
              <a:defRPr i="1"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“Type a quote here”"/>
          <p:cNvSpPr txBox="1"/>
          <p:nvPr>
            <p:ph type="body" sz="quarter" idx="21"/>
          </p:nvPr>
        </p:nvSpPr>
        <p:spPr>
          <a:xfrm>
            <a:off x="3835400" y="5924550"/>
            <a:ext cx="16687800" cy="11049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Image"/>
          <p:cNvSpPr/>
          <p:nvPr>
            <p:ph type="pic" idx="21"/>
          </p:nvPr>
        </p:nvSpPr>
        <p:spPr>
          <a:xfrm>
            <a:off x="-2298700" y="-1143000"/>
            <a:ext cx="27432000" cy="1682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21"/>
          </p:nvPr>
        </p:nvSpPr>
        <p:spPr>
          <a:xfrm>
            <a:off x="8331200" y="-647700"/>
            <a:ext cx="7797800" cy="11696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Image"/>
          <p:cNvSpPr/>
          <p:nvPr>
            <p:ph type="pic" idx="22"/>
          </p:nvPr>
        </p:nvSpPr>
        <p:spPr>
          <a:xfrm>
            <a:off x="10388141" y="-774700"/>
            <a:ext cx="15839322" cy="105791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Image"/>
          <p:cNvSpPr/>
          <p:nvPr>
            <p:ph type="pic" sz="half" idx="23"/>
          </p:nvPr>
        </p:nvSpPr>
        <p:spPr>
          <a:xfrm>
            <a:off x="533400" y="-889000"/>
            <a:ext cx="7797800" cy="11650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1219200" y="9550400"/>
            <a:ext cx="21958300" cy="20066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1219200" y="11531600"/>
            <a:ext cx="21958300" cy="1803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"/>
          <p:cNvSpPr/>
          <p:nvPr>
            <p:ph type="pic" idx="21"/>
          </p:nvPr>
        </p:nvSpPr>
        <p:spPr>
          <a:xfrm>
            <a:off x="508000" y="-1244600"/>
            <a:ext cx="23368472" cy="1143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3" name="Title Text"/>
          <p:cNvSpPr txBox="1"/>
          <p:nvPr>
            <p:ph type="title"/>
          </p:nvPr>
        </p:nvSpPr>
        <p:spPr>
          <a:xfrm>
            <a:off x="1219200" y="9550400"/>
            <a:ext cx="21958300" cy="20066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sz="quarter" idx="1"/>
          </p:nvPr>
        </p:nvSpPr>
        <p:spPr>
          <a:xfrm>
            <a:off x="1219200" y="11531600"/>
            <a:ext cx="21958300" cy="1803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/>
          <p:nvPr>
            <p:ph type="title"/>
          </p:nvPr>
        </p:nvSpPr>
        <p:spPr>
          <a:xfrm>
            <a:off x="1219200" y="4762500"/>
            <a:ext cx="21958300" cy="4165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Image"/>
          <p:cNvSpPr/>
          <p:nvPr>
            <p:ph type="pic" sz="half" idx="21"/>
          </p:nvPr>
        </p:nvSpPr>
        <p:spPr>
          <a:xfrm>
            <a:off x="14871700" y="209550"/>
            <a:ext cx="8585200" cy="12877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Title Text"/>
          <p:cNvSpPr txBox="1"/>
          <p:nvPr>
            <p:ph type="title"/>
          </p:nvPr>
        </p:nvSpPr>
        <p:spPr>
          <a:xfrm>
            <a:off x="1219200" y="2336800"/>
            <a:ext cx="13487400" cy="49149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half" idx="1"/>
          </p:nvPr>
        </p:nvSpPr>
        <p:spPr>
          <a:xfrm>
            <a:off x="1219200" y="7607300"/>
            <a:ext cx="13487400" cy="50546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Image"/>
          <p:cNvSpPr/>
          <p:nvPr>
            <p:ph type="pic" sz="half" idx="21"/>
          </p:nvPr>
        </p:nvSpPr>
        <p:spPr>
          <a:xfrm>
            <a:off x="15506700" y="2260600"/>
            <a:ext cx="7988300" cy="119824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9" name="Body Level One…"/>
          <p:cNvSpPr txBox="1"/>
          <p:nvPr>
            <p:ph type="body" sz="half" idx="1"/>
          </p:nvPr>
        </p:nvSpPr>
        <p:spPr>
          <a:xfrm>
            <a:off x="1219200" y="3695700"/>
            <a:ext cx="13512800" cy="9105900"/>
          </a:xfrm>
          <a:prstGeom prst="rect">
            <a:avLst/>
          </a:prstGeom>
        </p:spPr>
        <p:txBody>
          <a:bodyPr/>
          <a:lstStyle>
            <a:lvl1pPr marL="571500" indent="-571500">
              <a:lnSpc>
                <a:spcPct val="120000"/>
              </a:lnSpc>
              <a:spcBef>
                <a:spcPts val="3400"/>
              </a:spcBef>
              <a:buBlip>
                <a:blip r:embed="rId2"/>
              </a:buBlip>
              <a:defRPr sz="4400"/>
            </a:lvl1pPr>
            <a:lvl2pPr marL="1143000" indent="-571500">
              <a:lnSpc>
                <a:spcPct val="120000"/>
              </a:lnSpc>
              <a:spcBef>
                <a:spcPts val="3400"/>
              </a:spcBef>
              <a:buBlip>
                <a:blip r:embed="rId2"/>
              </a:buBlip>
              <a:defRPr sz="4400"/>
            </a:lvl2pPr>
            <a:lvl3pPr marL="1714500" indent="-571500">
              <a:lnSpc>
                <a:spcPct val="120000"/>
              </a:lnSpc>
              <a:spcBef>
                <a:spcPts val="3400"/>
              </a:spcBef>
              <a:buBlip>
                <a:blip r:embed="rId2"/>
              </a:buBlip>
              <a:defRPr sz="4400"/>
            </a:lvl3pPr>
            <a:lvl4pPr marL="2286000" indent="-571500">
              <a:lnSpc>
                <a:spcPct val="120000"/>
              </a:lnSpc>
              <a:spcBef>
                <a:spcPts val="3400"/>
              </a:spcBef>
              <a:buBlip>
                <a:blip r:embed="rId2"/>
              </a:buBlip>
              <a:defRPr sz="4400"/>
            </a:lvl4pPr>
            <a:lvl5pPr marL="2857500" indent="-571500">
              <a:lnSpc>
                <a:spcPct val="120000"/>
              </a:lnSpc>
              <a:spcBef>
                <a:spcPts val="3400"/>
              </a:spcBef>
              <a:buBlip>
                <a:blip r:embed="rId2"/>
              </a:buBlip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Body Level One…"/>
          <p:cNvSpPr txBox="1"/>
          <p:nvPr>
            <p:ph type="body" idx="1"/>
          </p:nvPr>
        </p:nvSpPr>
        <p:spPr>
          <a:xfrm>
            <a:off x="1219200" y="914400"/>
            <a:ext cx="21958300" cy="118999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219200" y="215900"/>
            <a:ext cx="21958300" cy="276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219200" y="3695700"/>
            <a:ext cx="21958300" cy="910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099" y="13220699"/>
            <a:ext cx="419101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>
                <a:solidFill>
                  <a:srgbClr val="FFFFFF">
                    <a:alpha val="95000"/>
                  </a:srgbClr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9pPr>
    </p:titleStyle>
    <p:bodyStyle>
      <a:lvl1pPr marL="749300" marR="0" indent="-7493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6000" u="none"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1pPr>
      <a:lvl2pPr marL="1498600" marR="0" indent="-7493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6000" u="none"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2pPr>
      <a:lvl3pPr marL="2247900" marR="0" indent="-7493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6000" u="none"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3pPr>
      <a:lvl4pPr marL="2997200" marR="0" indent="-7493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6000" u="none"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4pPr>
      <a:lvl5pPr marL="3746500" marR="0" indent="-7493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6000" u="none"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5pPr>
      <a:lvl6pPr marL="4495800" marR="0" indent="-7493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6000" u="none"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6pPr>
      <a:lvl7pPr marL="5245100" marR="0" indent="-7493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6000" u="none"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7pPr>
      <a:lvl8pPr marL="5994400" marR="0" indent="-7493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6000" u="none"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8pPr>
      <a:lvl9pPr marL="6743700" marR="0" indent="-7493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6000" u="none"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Worthy Is the Lamb…"/>
          <p:cNvSpPr txBox="1"/>
          <p:nvPr>
            <p:ph type="ctrTitle"/>
          </p:nvPr>
        </p:nvSpPr>
        <p:spPr>
          <a:xfrm>
            <a:off x="1212850" y="2228750"/>
            <a:ext cx="21958300" cy="7615574"/>
          </a:xfrm>
          <a:prstGeom prst="rect">
            <a:avLst/>
          </a:prstGeom>
        </p:spPr>
        <p:txBody>
          <a:bodyPr anchor="ctr"/>
          <a:lstStyle/>
          <a:p>
            <a:pPr>
              <a:defRPr b="1" sz="12200">
                <a:solidFill>
                  <a:srgbClr val="FC0F0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Worthy Is the Lamb</a:t>
            </a:r>
          </a:p>
          <a:p>
            <a:pPr>
              <a:defRPr b="1" sz="15200">
                <a:solidFill>
                  <a:srgbClr val="FC0F0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羔羊配得</a:t>
            </a:r>
          </a:p>
        </p:txBody>
      </p:sp>
      <p:sp>
        <p:nvSpPr>
          <p:cNvPr id="132" name="Pepper Choplin, 2009…"/>
          <p:cNvSpPr txBox="1"/>
          <p:nvPr>
            <p:ph type="subTitle" sz="quarter" idx="1"/>
          </p:nvPr>
        </p:nvSpPr>
        <p:spPr>
          <a:xfrm>
            <a:off x="1002239" y="8848973"/>
            <a:ext cx="21958302" cy="1968502"/>
          </a:xfrm>
          <a:prstGeom prst="rect">
            <a:avLst/>
          </a:prstGeom>
        </p:spPr>
        <p:txBody>
          <a:bodyPr/>
          <a:lstStyle/>
          <a:p>
            <a:pPr>
              <a:defRPr b="1" i="0">
                <a:solidFill>
                  <a:srgbClr val="FC0F0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Pepper Choplin, 2009</a:t>
            </a:r>
          </a:p>
          <a:p>
            <a:pPr>
              <a:defRPr b="1" i="0">
                <a:solidFill>
                  <a:srgbClr val="FC0F0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From "Come, Touch the Robe"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Worthy is the Lamb that was slain…"/>
          <p:cNvSpPr txBox="1"/>
          <p:nvPr>
            <p:ph type="title"/>
          </p:nvPr>
        </p:nvSpPr>
        <p:spPr>
          <a:xfrm>
            <a:off x="1567864" y="2823677"/>
            <a:ext cx="21958302" cy="7057005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C0F02"/>
                </a:solidFill>
              </a:defRPr>
            </a:pPr>
            <a:r>
              <a:t>Worthy is the Lamb that was slain</a:t>
            </a:r>
          </a:p>
          <a:p>
            <a:pPr>
              <a:defRPr b="1">
                <a:solidFill>
                  <a:srgbClr val="FC0F02"/>
                </a:solidFill>
              </a:defRPr>
            </a:pPr>
            <a:r>
              <a:t>to receive power and riches</a:t>
            </a:r>
          </a:p>
          <a:p>
            <a:pPr>
              <a:defRPr b="1">
                <a:solidFill>
                  <a:srgbClr val="FC0F02"/>
                </a:solidFill>
              </a:defRPr>
            </a:pPr>
            <a:r>
              <a:t>and wisdom and strength.</a:t>
            </a:r>
          </a:p>
        </p:txBody>
      </p:sp>
      <p:sp>
        <p:nvSpPr>
          <p:cNvPr id="173" name="Slide Number"/>
          <p:cNvSpPr txBox="1"/>
          <p:nvPr>
            <p:ph type="sldNum" sz="quarter" idx="4294967295"/>
          </p:nvPr>
        </p:nvSpPr>
        <p:spPr>
          <a:xfrm>
            <a:off x="11976100" y="13220700"/>
            <a:ext cx="4191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4" name="那被杀的羔羊配得权能、…"/>
          <p:cNvSpPr txBox="1"/>
          <p:nvPr/>
        </p:nvSpPr>
        <p:spPr>
          <a:xfrm>
            <a:off x="6686549" y="9400977"/>
            <a:ext cx="11010901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78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那被杀的羔羊配得权能、</a:t>
            </a:r>
          </a:p>
          <a:p>
            <a:pPr>
              <a:defRPr b="1" sz="78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财富、智慧和力量</a:t>
            </a:r>
          </a:p>
        </p:txBody>
      </p:sp>
      <p:sp>
        <p:nvSpPr>
          <p:cNvPr id="175" name="f"/>
          <p:cNvSpPr txBox="1"/>
          <p:nvPr/>
        </p:nvSpPr>
        <p:spPr>
          <a:xfrm>
            <a:off x="2024222" y="4127497"/>
            <a:ext cx="26955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“Worthy is the Lamb that was slain…"/>
          <p:cNvSpPr txBox="1"/>
          <p:nvPr>
            <p:ph type="title"/>
          </p:nvPr>
        </p:nvSpPr>
        <p:spPr>
          <a:xfrm>
            <a:off x="-35622" y="1787139"/>
            <a:ext cx="24455244" cy="7229352"/>
          </a:xfrm>
          <a:prstGeom prst="rect">
            <a:avLst/>
          </a:prstGeom>
        </p:spPr>
        <p:txBody>
          <a:bodyPr/>
          <a:lstStyle/>
          <a:p>
            <a:pPr>
              <a:defRPr b="1" sz="8700">
                <a:solidFill>
                  <a:srgbClr val="FC0F02"/>
                </a:solidFill>
              </a:defRPr>
            </a:pPr>
            <a:r>
              <a:t>“Worthy is the Lamb that was slain</a:t>
            </a:r>
          </a:p>
          <a:p>
            <a:pPr>
              <a:defRPr b="1" sz="8700">
                <a:solidFill>
                  <a:srgbClr val="FC0F02"/>
                </a:solidFill>
              </a:defRPr>
            </a:pPr>
            <a:r>
              <a:t>to receive honor and praise for evermore.</a:t>
            </a:r>
          </a:p>
          <a:p>
            <a:pPr>
              <a:defRPr b="1" sz="8700">
                <a:solidFill>
                  <a:srgbClr val="FC0F02"/>
                </a:solidFill>
              </a:defRPr>
            </a:pPr>
            <a:r>
              <a:t>Bring Him honor and </a:t>
            </a:r>
          </a:p>
          <a:p>
            <a:pPr>
              <a:defRPr b="1" sz="8700">
                <a:solidFill>
                  <a:srgbClr val="FC0F02"/>
                </a:solidFill>
              </a:defRPr>
            </a:pPr>
            <a:r>
              <a:t>praise for evermore.”</a:t>
            </a:r>
          </a:p>
        </p:txBody>
      </p:sp>
      <p:sp>
        <p:nvSpPr>
          <p:cNvPr id="178" name="那被杀的羔羊配得 永远的荣耀和颂赞！…"/>
          <p:cNvSpPr txBox="1"/>
          <p:nvPr/>
        </p:nvSpPr>
        <p:spPr>
          <a:xfrm>
            <a:off x="4192767" y="8851899"/>
            <a:ext cx="16764001" cy="281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76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那被杀的羔羊配得 永远的荣耀和颂赞！</a:t>
            </a:r>
          </a:p>
          <a:p>
            <a:pPr>
              <a:defRPr b="1" sz="76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给祂带来永远的荣耀和颂赞。</a:t>
            </a:r>
          </a:p>
        </p:txBody>
      </p:sp>
      <p:sp>
        <p:nvSpPr>
          <p:cNvPr id="179" name="Slide Number"/>
          <p:cNvSpPr txBox="1"/>
          <p:nvPr>
            <p:ph type="sldNum" sz="quarter" idx="4294967295"/>
          </p:nvPr>
        </p:nvSpPr>
        <p:spPr>
          <a:xfrm>
            <a:off x="11984435" y="13220700"/>
            <a:ext cx="402432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Worthy is the Lamb that was slain…"/>
          <p:cNvSpPr txBox="1"/>
          <p:nvPr>
            <p:ph type="title"/>
          </p:nvPr>
        </p:nvSpPr>
        <p:spPr>
          <a:xfrm>
            <a:off x="2180531" y="1165850"/>
            <a:ext cx="21827330" cy="11883966"/>
          </a:xfrm>
          <a:prstGeom prst="rect">
            <a:avLst/>
          </a:prstGeom>
        </p:spPr>
        <p:txBody>
          <a:bodyPr/>
          <a:lstStyle/>
          <a:p>
            <a:pPr algn="l" defTabSz="817244">
              <a:defRPr b="1" sz="6800">
                <a:solidFill>
                  <a:srgbClr val="FC0F02"/>
                </a:solidFill>
              </a:defRPr>
            </a:pPr>
            <a:r>
              <a:t>Worthy is the Lamb that was slain</a:t>
            </a:r>
          </a:p>
          <a:p>
            <a:pPr algn="l" defTabSz="817244">
              <a:defRPr b="1" sz="6800">
                <a:solidFill>
                  <a:srgbClr val="FC0F02"/>
                </a:solidFill>
              </a:defRPr>
            </a:pPr>
            <a:r>
              <a:t>to receive power and riches and wisdom and strength.</a:t>
            </a:r>
          </a:p>
          <a:p>
            <a:pPr lvl="4">
              <a:defRPr b="1" sz="7000">
                <a:solidFill>
                  <a:srgbClr val="0042A9"/>
                </a:solidFill>
              </a:defRPr>
            </a:pPr>
            <a:r>
              <a:t>      I heard the voice of many angels</a:t>
            </a:r>
          </a:p>
          <a:p>
            <a:pPr algn="l">
              <a:defRPr b="1" sz="7000">
                <a:solidFill>
                  <a:srgbClr val="0042A9"/>
                </a:solidFill>
              </a:defRPr>
            </a:pPr>
            <a:r>
              <a:t>       they were gathered 'round the throne.      </a:t>
            </a:r>
          </a:p>
          <a:p>
            <a:pPr algn="l" defTabSz="817244">
              <a:defRPr b="1" sz="6800">
                <a:solidFill>
                  <a:srgbClr val="3D8738"/>
                </a:solidFill>
              </a:defRPr>
            </a:pPr>
            <a:r>
              <a:t> Clothed in righteousness, robed in glory</a:t>
            </a:r>
          </a:p>
          <a:p>
            <a:pPr algn="l" defTabSz="817244">
              <a:defRPr b="1" sz="6800">
                <a:solidFill>
                  <a:srgbClr val="3D8738"/>
                </a:solidFill>
              </a:defRPr>
            </a:pPr>
            <a:r>
              <a:t>                   Holy is the Lord of Hosts.</a:t>
            </a:r>
          </a:p>
          <a:p>
            <a:pPr defTabSz="817244">
              <a:defRPr b="1" sz="6900">
                <a:solidFill>
                  <a:srgbClr val="000000"/>
                </a:solidFill>
              </a:defRPr>
            </a:pPr>
            <a:r>
              <a:t> </a:t>
            </a:r>
          </a:p>
          <a:p>
            <a:pPr defTabSz="817244">
              <a:defRPr b="1" sz="6900">
                <a:solidFill>
                  <a:srgbClr val="000000"/>
                </a:solidFill>
              </a:defRPr>
            </a:pPr>
            <a:r>
              <a:t>那被杀的羔羊配得权能、财富、智慧和力量;</a:t>
            </a:r>
          </a:p>
          <a:p>
            <a:pPr defTabSz="817244">
              <a:defRPr b="1" sz="6900">
                <a:solidFill>
                  <a:srgbClr val="000000"/>
                </a:solidFill>
              </a:defRPr>
            </a:pPr>
            <a:r>
              <a:t>我听到许多天使的声音，他们聚集在宝座周围。</a:t>
            </a:r>
          </a:p>
          <a:p>
            <a:pPr defTabSz="817244">
              <a:defRPr b="1" sz="6900">
                <a:solidFill>
                  <a:srgbClr val="000000"/>
                </a:solidFill>
              </a:defRPr>
            </a:pPr>
            <a:r>
              <a:t>披着公义 荣耀  万军之王是圣洁</a:t>
            </a:r>
          </a:p>
        </p:txBody>
      </p:sp>
      <p:sp>
        <p:nvSpPr>
          <p:cNvPr id="182" name="Slide Number"/>
          <p:cNvSpPr txBox="1"/>
          <p:nvPr>
            <p:ph type="sldNum" sz="quarter" idx="4294967295"/>
          </p:nvPr>
        </p:nvSpPr>
        <p:spPr>
          <a:xfrm>
            <a:off x="11976100" y="13220700"/>
            <a:ext cx="419100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Worthy is the Lamb that was slain…"/>
          <p:cNvSpPr txBox="1"/>
          <p:nvPr>
            <p:ph type="title"/>
          </p:nvPr>
        </p:nvSpPr>
        <p:spPr>
          <a:xfrm>
            <a:off x="1219200" y="1165852"/>
            <a:ext cx="21958300" cy="12212178"/>
          </a:xfrm>
          <a:prstGeom prst="rect">
            <a:avLst/>
          </a:prstGeom>
        </p:spPr>
        <p:txBody>
          <a:bodyPr/>
          <a:lstStyle/>
          <a:p>
            <a:pPr algn="l" defTabSz="760448">
              <a:defRPr b="1" sz="6800">
                <a:solidFill>
                  <a:srgbClr val="FC0F02"/>
                </a:solidFill>
              </a:defRPr>
            </a:pPr>
            <a:r>
              <a:t>Worthy is the Lamb that was slain</a:t>
            </a:r>
          </a:p>
          <a:p>
            <a:pPr algn="l" defTabSz="760448">
              <a:defRPr b="1" sz="6800">
                <a:solidFill>
                  <a:srgbClr val="FC0F02"/>
                </a:solidFill>
              </a:defRPr>
            </a:pPr>
            <a:r>
              <a:t>      to receive honor and praise for evermore. </a:t>
            </a:r>
          </a:p>
          <a:p>
            <a:pPr algn="l" defTabSz="808990">
              <a:defRPr b="1" sz="9600">
                <a:solidFill>
                  <a:srgbClr val="FFFFFF">
                    <a:alpha val="95000"/>
                  </a:srgbClr>
                </a:solidFill>
              </a:defRPr>
            </a:pPr>
            <a:r>
              <a:t>     </a:t>
            </a:r>
            <a:r>
              <a:rPr sz="6800">
                <a:solidFill>
                  <a:srgbClr val="012F7B"/>
                </a:solidFill>
              </a:rPr>
              <a:t>They were ten thousand times ten thousand</a:t>
            </a:r>
            <a:endParaRPr sz="6800">
              <a:solidFill>
                <a:srgbClr val="012F7B"/>
              </a:solidFill>
            </a:endParaRPr>
          </a:p>
          <a:p>
            <a:pPr algn="l" defTabSz="808990">
              <a:defRPr b="1" sz="6800">
                <a:solidFill>
                  <a:srgbClr val="012F7B"/>
                </a:solidFill>
              </a:defRPr>
            </a:pPr>
            <a:r>
              <a:t>              all the angels joined as one.</a:t>
            </a:r>
          </a:p>
          <a:p>
            <a:pPr algn="l" defTabSz="760448">
              <a:defRPr b="1" sz="6800">
                <a:solidFill>
                  <a:srgbClr val="3D8738"/>
                </a:solidFill>
              </a:defRPr>
            </a:pPr>
            <a:r>
              <a:t>Blessing and honor, glory and power to </a:t>
            </a:r>
          </a:p>
          <a:p>
            <a:pPr algn="l" defTabSz="760448">
              <a:defRPr b="1" sz="6800">
                <a:solidFill>
                  <a:srgbClr val="3D8738"/>
                </a:solidFill>
              </a:defRPr>
            </a:pPr>
            <a:r>
              <a:t>               Him who reigns upon the throne.</a:t>
            </a:r>
          </a:p>
          <a:p>
            <a:pPr defTabSz="760448">
              <a:defRPr b="1" sz="6700">
                <a:solidFill>
                  <a:srgbClr val="000000"/>
                </a:solidFill>
              </a:defRPr>
            </a:pPr>
          </a:p>
          <a:p>
            <a:pPr defTabSz="760448">
              <a:defRPr b="1" sz="6700">
                <a:solidFill>
                  <a:srgbClr val="000000"/>
                </a:solidFill>
              </a:defRPr>
            </a:pPr>
            <a:r>
              <a:t>那被杀的羔羊配得 永远的荣耀和颂赞</a:t>
            </a:r>
          </a:p>
          <a:p>
            <a:pPr defTabSz="760448">
              <a:defRPr b="1" sz="6700">
                <a:solidFill>
                  <a:srgbClr val="000000"/>
                </a:solidFill>
              </a:defRPr>
            </a:pPr>
            <a:r>
              <a:t>他们的数目有千千万万，所有的天使齐声颂赞</a:t>
            </a:r>
          </a:p>
          <a:p>
            <a:pPr defTabSz="760448">
              <a:defRPr b="1" sz="6700">
                <a:solidFill>
                  <a:srgbClr val="000000"/>
                </a:solidFill>
              </a:defRPr>
            </a:pPr>
            <a:r>
              <a:t>愿祝福和尊贵  荣耀和能力 都归宝座上的君王</a:t>
            </a:r>
          </a:p>
        </p:txBody>
      </p:sp>
      <p:sp>
        <p:nvSpPr>
          <p:cNvPr id="185" name="Slide Number"/>
          <p:cNvSpPr txBox="1"/>
          <p:nvPr>
            <p:ph type="sldNum" sz="quarter" idx="4294967295"/>
          </p:nvPr>
        </p:nvSpPr>
        <p:spPr>
          <a:xfrm>
            <a:off x="11976099" y="13220700"/>
            <a:ext cx="4191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Worthy is the Lamb that was slain…"/>
          <p:cNvSpPr txBox="1"/>
          <p:nvPr>
            <p:ph type="title"/>
          </p:nvPr>
        </p:nvSpPr>
        <p:spPr>
          <a:xfrm>
            <a:off x="1219200" y="1165852"/>
            <a:ext cx="21958300" cy="11384296"/>
          </a:xfrm>
          <a:prstGeom prst="rect">
            <a:avLst/>
          </a:prstGeom>
        </p:spPr>
        <p:txBody>
          <a:bodyPr/>
          <a:lstStyle/>
          <a:p>
            <a:pPr defTabSz="767715">
              <a:defRPr b="1" sz="9100">
                <a:solidFill>
                  <a:srgbClr val="FC0F02"/>
                </a:solidFill>
              </a:defRPr>
            </a:pPr>
            <a:r>
              <a:t>Worthy is the Lamb that was slain</a:t>
            </a:r>
          </a:p>
          <a:p>
            <a:pPr defTabSz="767715">
              <a:defRPr b="1" sz="9100">
                <a:solidFill>
                  <a:srgbClr val="FC0F02"/>
                </a:solidFill>
              </a:defRPr>
            </a:pPr>
            <a:r>
              <a:t>to receive power and riches</a:t>
            </a:r>
          </a:p>
          <a:p>
            <a:pPr defTabSz="767715">
              <a:defRPr b="1" sz="9100">
                <a:solidFill>
                  <a:srgbClr val="FC0F02"/>
                </a:solidFill>
              </a:defRPr>
            </a:pPr>
            <a:r>
              <a:t>and wisdom and strength.</a:t>
            </a:r>
          </a:p>
          <a:p>
            <a:pPr defTabSz="767715">
              <a:defRPr b="1" sz="9100">
                <a:solidFill>
                  <a:srgbClr val="FC0F02"/>
                </a:solidFill>
              </a:defRPr>
            </a:pPr>
            <a:r>
              <a:t>Worthy is the Lamb that was slain</a:t>
            </a:r>
          </a:p>
          <a:p>
            <a:pPr defTabSz="767715">
              <a:defRPr b="1" sz="9100">
                <a:solidFill>
                  <a:srgbClr val="FC0F02"/>
                </a:solidFill>
              </a:defRPr>
            </a:pPr>
            <a:r>
              <a:t>to receive honor and praise for evermore. </a:t>
            </a:r>
          </a:p>
          <a:p>
            <a:pPr defTabSz="767715">
              <a:defRPr b="1" sz="6900">
                <a:solidFill>
                  <a:srgbClr val="000000"/>
                </a:solidFill>
              </a:defRPr>
            </a:pPr>
            <a:r>
              <a:t>那被杀的羔羊配得权能、财富、智慧和力量;</a:t>
            </a:r>
          </a:p>
          <a:p>
            <a:pPr defTabSz="767715">
              <a:defRPr b="1" sz="6900">
                <a:solidFill>
                  <a:srgbClr val="000000"/>
                </a:solidFill>
              </a:defRPr>
            </a:pPr>
            <a:r>
              <a:t>那被杀的羔羊配得 永远的荣耀和颂赞！</a:t>
            </a:r>
          </a:p>
        </p:txBody>
      </p:sp>
      <p:sp>
        <p:nvSpPr>
          <p:cNvPr id="188" name="Slide Number"/>
          <p:cNvSpPr txBox="1"/>
          <p:nvPr>
            <p:ph type="sldNum" sz="quarter" idx="4294967295"/>
          </p:nvPr>
        </p:nvSpPr>
        <p:spPr>
          <a:xfrm>
            <a:off x="11976100" y="13220700"/>
            <a:ext cx="419100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9" name="SATB"/>
          <p:cNvSpPr txBox="1"/>
          <p:nvPr/>
        </p:nvSpPr>
        <p:spPr>
          <a:xfrm>
            <a:off x="442466" y="1612899"/>
            <a:ext cx="174724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SATB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Amen amen amen amen…"/>
          <p:cNvSpPr txBox="1"/>
          <p:nvPr>
            <p:ph type="title"/>
          </p:nvPr>
        </p:nvSpPr>
        <p:spPr>
          <a:xfrm>
            <a:off x="1212850" y="2470649"/>
            <a:ext cx="21958300" cy="9128932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C0F02"/>
                </a:solidFill>
              </a:defRPr>
            </a:pPr>
            <a:r>
              <a:t>Amen amen amen amen</a:t>
            </a:r>
          </a:p>
          <a:p>
            <a:pPr>
              <a:defRPr b="1">
                <a:solidFill>
                  <a:srgbClr val="FC0F02"/>
                </a:solidFill>
              </a:defRPr>
            </a:pPr>
            <a:r>
              <a:t>A</a:t>
            </a:r>
            <a:r>
              <a:t>men amen amen amen</a:t>
            </a:r>
          </a:p>
          <a:p>
            <a:pPr>
              <a:defRPr b="1">
                <a:solidFill>
                  <a:srgbClr val="FC0F02"/>
                </a:solidFill>
              </a:defRPr>
            </a:pPr>
            <a:r>
              <a:t>Amen amen amen</a:t>
            </a:r>
          </a:p>
          <a:p>
            <a:pPr>
              <a:defRPr b="1">
                <a:solidFill>
                  <a:srgbClr val="FC0F02"/>
                </a:solidFill>
              </a:defRPr>
            </a:pPr>
            <a:r>
              <a:t>Amen amen amen!</a:t>
            </a:r>
          </a:p>
          <a:p>
            <a:pPr>
              <a:defRPr b="1">
                <a:solidFill>
                  <a:srgbClr val="FC0F02"/>
                </a:solidFill>
              </a:defRPr>
            </a:pPr>
            <a:r>
              <a:t>阿门!!!</a:t>
            </a:r>
          </a:p>
        </p:txBody>
      </p:sp>
      <p:sp>
        <p:nvSpPr>
          <p:cNvPr id="192" name="Slide Number"/>
          <p:cNvSpPr txBox="1"/>
          <p:nvPr>
            <p:ph type="sldNum" sz="quarter" idx="4294967295"/>
          </p:nvPr>
        </p:nvSpPr>
        <p:spPr>
          <a:xfrm>
            <a:off x="11976100" y="13220700"/>
            <a:ext cx="419100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3" name="Heart"/>
          <p:cNvSpPr/>
          <p:nvPr/>
        </p:nvSpPr>
        <p:spPr>
          <a:xfrm>
            <a:off x="23127354" y="12764885"/>
            <a:ext cx="685376" cy="6056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rgbClr val="FF141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32F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我又观看，就听见在宝座、活物和长老们的周围，有许多天使的声音；他们的数目有千千万万。 他们大声说：“那被杀的羔羊配接受权能、财富、智慧、力量、尊贵、荣耀和颂赞！” 我又听见天上、地上、地底下和海中的一切被造之物，以及天地间的万有，都在说：“愿颂赞、尊贵、荣耀和权能，都归于坐在宝座上的那一位，都归于羔羊，直到永永远远！” 四个活物就说：“阿们！ 启示录 5:11-14a…"/>
          <p:cNvSpPr txBox="1"/>
          <p:nvPr>
            <p:ph type="title"/>
          </p:nvPr>
        </p:nvSpPr>
        <p:spPr>
          <a:xfrm>
            <a:off x="1212849" y="410604"/>
            <a:ext cx="21958301" cy="9469540"/>
          </a:xfrm>
          <a:prstGeom prst="rect">
            <a:avLst/>
          </a:prstGeom>
        </p:spPr>
        <p:txBody>
          <a:bodyPr/>
          <a:lstStyle>
            <a:lvl1pPr defTabSz="387983">
              <a:defRPr sz="9900">
                <a:solidFill>
                  <a:srgbClr val="FFFFFF"/>
                </a:solidFill>
              </a:defRPr>
            </a:lvl1pPr>
          </a:lstStyle>
          <a:p>
            <a:pPr/>
            <a:r>
              <a:t>我又观看，就听见在宝座、活物和长老们的周围，有许多天使的声音；他们的数目有千千万万。 他们大声说：“那被杀的羔羊配接受权能、财富、智慧、力量、尊贵、荣耀和颂赞！”</a:t>
            </a:r>
          </a:p>
        </p:txBody>
      </p:sp>
      <p:sp>
        <p:nvSpPr>
          <p:cNvPr id="135" name="Then I looked and heard the voice of many angels, numbering thousands upon thousands, and ten thousand times ten thousand. They encircled the throne and the living creatures and the elders. In a loud voice they were saying: “Worthy is the Lamb, who was s"/>
          <p:cNvSpPr txBox="1"/>
          <p:nvPr/>
        </p:nvSpPr>
        <p:spPr>
          <a:xfrm>
            <a:off x="535531" y="10223377"/>
            <a:ext cx="23312938" cy="304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87983"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Then I looked and heard the voice of many angels, numbering thousands upon thousands, and ten thousand times ten thousand. They encircled the throne and the living creatures and the elders. In a loud voice they were saying: “Worthy is the Lamb, who was slain, to receive power and wealth and wisdom and strength and honor and glory and praise!”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32F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我又观看，就听见在宝座、活物和长老们的周围，有许多天使的声音；他们的数目有千千万万。 他们大声说：“那被杀的羔羊配接受权能、财富、智慧、力量、尊贵、荣耀和颂赞！” 我又听见天上、地上、地底下和海中的一切被造之物，以及天地间的万有，都在说：“愿颂赞、尊贵、荣耀和权能，都归于坐在宝座上的那一位，都归于羔羊，直到永永远远！” 四个活物就说：“阿们！ 启示录 5:11-14a…"/>
          <p:cNvSpPr txBox="1"/>
          <p:nvPr>
            <p:ph type="title"/>
          </p:nvPr>
        </p:nvSpPr>
        <p:spPr>
          <a:xfrm>
            <a:off x="900225" y="642250"/>
            <a:ext cx="22583550" cy="9021982"/>
          </a:xfrm>
          <a:prstGeom prst="rect">
            <a:avLst/>
          </a:prstGeom>
        </p:spPr>
        <p:txBody>
          <a:bodyPr/>
          <a:lstStyle>
            <a:lvl1pPr defTabSz="376343">
              <a:defRPr sz="8924">
                <a:solidFill>
                  <a:srgbClr val="FFFFFF"/>
                </a:solidFill>
              </a:defRPr>
            </a:lvl1pPr>
          </a:lstStyle>
          <a:p>
            <a:pPr/>
            <a:r>
              <a:t>我又听见天上、地上、地底下和海中的一切被造之物，以及天地间的万有，都在说：“愿颂赞、尊贵、荣耀和权能，都归于坐在宝座上的那一位，都归于羔羊，直到永永远远！” 四个活物就说：阿们！ 启示录 5:11-14a</a:t>
            </a:r>
          </a:p>
        </p:txBody>
      </p:sp>
      <p:sp>
        <p:nvSpPr>
          <p:cNvPr id="138" name="Then I heard every creature in heaven and on earth and under the earth and on the sea, and all that is in them, saying: “To him who sits on the throne and to the Lamb be praise and honor and glory and power, for ever and ever!”  The four living creatures"/>
          <p:cNvSpPr txBox="1"/>
          <p:nvPr/>
        </p:nvSpPr>
        <p:spPr>
          <a:xfrm>
            <a:off x="900224" y="9825558"/>
            <a:ext cx="22583551" cy="304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87983"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Then I heard every creature in heaven and on earth and under the earth and on the sea, and all that is in them, saying: “To him who sits on the throne and to the Lamb be praise and honor and glory and power, for ever and ever!”  The four living creatures said, “Amen”  Revelation 5:11-14a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lothed in righteousness…"/>
          <p:cNvSpPr txBox="1"/>
          <p:nvPr>
            <p:ph type="title"/>
          </p:nvPr>
        </p:nvSpPr>
        <p:spPr>
          <a:xfrm>
            <a:off x="605880" y="2145395"/>
            <a:ext cx="23172240" cy="6591291"/>
          </a:xfrm>
          <a:prstGeom prst="rect">
            <a:avLst/>
          </a:prstGeom>
        </p:spPr>
        <p:txBody>
          <a:bodyPr/>
          <a:lstStyle/>
          <a:p>
            <a:pPr>
              <a:defRPr b="1" sz="10000">
                <a:solidFill>
                  <a:srgbClr val="FC0F02"/>
                </a:solidFill>
              </a:defRPr>
            </a:pPr>
            <a:r>
              <a:t>Clothed in righteousness </a:t>
            </a:r>
          </a:p>
          <a:p>
            <a:pPr>
              <a:defRPr b="1" sz="10000">
                <a:solidFill>
                  <a:srgbClr val="FC0F02"/>
                </a:solidFill>
              </a:defRPr>
            </a:pPr>
            <a:r>
              <a:t>Robed in glory</a:t>
            </a:r>
          </a:p>
          <a:p>
            <a:pPr>
              <a:defRPr b="1" sz="10000">
                <a:solidFill>
                  <a:srgbClr val="FC0F02"/>
                </a:solidFill>
              </a:defRPr>
            </a:pPr>
            <a:r>
              <a:t>Holy is the Lord of Hosts</a:t>
            </a:r>
          </a:p>
        </p:txBody>
      </p:sp>
      <p:sp>
        <p:nvSpPr>
          <p:cNvPr id="141" name="Slide Number"/>
          <p:cNvSpPr txBox="1"/>
          <p:nvPr>
            <p:ph type="sldNum" sz="quarter" idx="4294967295"/>
          </p:nvPr>
        </p:nvSpPr>
        <p:spPr>
          <a:xfrm>
            <a:off x="12052300" y="132207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2" name="披着公义 荣耀…"/>
          <p:cNvSpPr txBox="1"/>
          <p:nvPr/>
        </p:nvSpPr>
        <p:spPr>
          <a:xfrm>
            <a:off x="8489950" y="8588588"/>
            <a:ext cx="7404101" cy="3022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FFFFFF">
                <a:alpha val="5213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82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披着公义 荣耀  </a:t>
            </a:r>
          </a:p>
          <a:p>
            <a:pPr>
              <a:defRPr b="1" sz="82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万军之王是圣洁</a:t>
            </a:r>
          </a:p>
        </p:txBody>
      </p:sp>
      <p:sp>
        <p:nvSpPr>
          <p:cNvPr id="143" name="SA, mf"/>
          <p:cNvSpPr txBox="1"/>
          <p:nvPr/>
        </p:nvSpPr>
        <p:spPr>
          <a:xfrm>
            <a:off x="2039811" y="3238499"/>
            <a:ext cx="171157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SA, </a:t>
            </a:r>
            <a:r>
              <a:rPr i="1"/>
              <a:t>mf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Blessing and honor,…"/>
          <p:cNvSpPr txBox="1"/>
          <p:nvPr>
            <p:ph type="title"/>
          </p:nvPr>
        </p:nvSpPr>
        <p:spPr>
          <a:xfrm>
            <a:off x="1394062" y="2536563"/>
            <a:ext cx="21958302" cy="634867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C0F02"/>
                </a:solidFill>
              </a:defRPr>
            </a:pPr>
            <a:r>
              <a:t>Blessing and honor, </a:t>
            </a:r>
          </a:p>
          <a:p>
            <a:pPr>
              <a:defRPr b="1">
                <a:solidFill>
                  <a:srgbClr val="FC0F02"/>
                </a:solidFill>
              </a:defRPr>
            </a:pPr>
            <a:r>
              <a:t>Glory and power to Him </a:t>
            </a:r>
          </a:p>
          <a:p>
            <a:pPr>
              <a:defRPr b="1">
                <a:solidFill>
                  <a:srgbClr val="FC0F02"/>
                </a:solidFill>
              </a:defRPr>
            </a:pPr>
            <a:r>
              <a:t>who reigns upon the throne.</a:t>
            </a:r>
          </a:p>
        </p:txBody>
      </p:sp>
      <p:sp>
        <p:nvSpPr>
          <p:cNvPr id="146" name="Slide Number"/>
          <p:cNvSpPr txBox="1"/>
          <p:nvPr>
            <p:ph type="sldNum" sz="quarter" idx="4294967295"/>
          </p:nvPr>
        </p:nvSpPr>
        <p:spPr>
          <a:xfrm>
            <a:off x="12052300" y="132207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7" name="愿祝福和尊贵  荣耀和能力,…"/>
          <p:cNvSpPr txBox="1"/>
          <p:nvPr/>
        </p:nvSpPr>
        <p:spPr>
          <a:xfrm>
            <a:off x="435172" y="8483575"/>
            <a:ext cx="23513658" cy="3022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FFFFFF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82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愿祝福和尊贵  荣耀和能力, </a:t>
            </a:r>
          </a:p>
          <a:p>
            <a:pPr>
              <a:defRPr b="1" sz="82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都归宝座上的君王</a:t>
            </a:r>
          </a:p>
        </p:txBody>
      </p:sp>
      <p:sp>
        <p:nvSpPr>
          <p:cNvPr id="148" name="ALL, mf"/>
          <p:cNvSpPr txBox="1"/>
          <p:nvPr/>
        </p:nvSpPr>
        <p:spPr>
          <a:xfrm>
            <a:off x="2149932" y="3517897"/>
            <a:ext cx="210093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ALL, </a:t>
            </a:r>
            <a:r>
              <a:rPr i="1"/>
              <a:t>mf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Worthy is the Lamb that was slain…"/>
          <p:cNvSpPr txBox="1"/>
          <p:nvPr>
            <p:ph type="title"/>
          </p:nvPr>
        </p:nvSpPr>
        <p:spPr>
          <a:xfrm>
            <a:off x="1212850" y="2493477"/>
            <a:ext cx="21958300" cy="7057005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C0F02"/>
                </a:solidFill>
              </a:defRPr>
            </a:pPr>
            <a:r>
              <a:t>Worthy is the Lamb that was slain</a:t>
            </a:r>
          </a:p>
          <a:p>
            <a:pPr>
              <a:defRPr b="1">
                <a:solidFill>
                  <a:srgbClr val="FC0F02"/>
                </a:solidFill>
              </a:defRPr>
            </a:pPr>
            <a:r>
              <a:t>to receive power and riches</a:t>
            </a:r>
          </a:p>
          <a:p>
            <a:pPr>
              <a:defRPr b="1">
                <a:solidFill>
                  <a:srgbClr val="FC0F02"/>
                </a:solidFill>
              </a:defRPr>
            </a:pPr>
            <a:r>
              <a:t>and wisdom and strength.</a:t>
            </a:r>
          </a:p>
        </p:txBody>
      </p:sp>
      <p:sp>
        <p:nvSpPr>
          <p:cNvPr id="151" name="Slide Number"/>
          <p:cNvSpPr txBox="1"/>
          <p:nvPr>
            <p:ph type="sldNum" sz="quarter" idx="4294967295"/>
          </p:nvPr>
        </p:nvSpPr>
        <p:spPr>
          <a:xfrm>
            <a:off x="12052300" y="132207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2" name="那被杀的羔羊配得权能、…"/>
          <p:cNvSpPr txBox="1"/>
          <p:nvPr/>
        </p:nvSpPr>
        <p:spPr>
          <a:xfrm>
            <a:off x="6546849" y="8715177"/>
            <a:ext cx="11290301" cy="2946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FFFFFF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80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那被杀的羔羊配得权能、</a:t>
            </a:r>
          </a:p>
          <a:p>
            <a:pPr>
              <a:defRPr b="1" sz="80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财富、智慧和力量</a:t>
            </a:r>
          </a:p>
        </p:txBody>
      </p:sp>
      <p:sp>
        <p:nvSpPr>
          <p:cNvPr id="153" name="f"/>
          <p:cNvSpPr txBox="1"/>
          <p:nvPr/>
        </p:nvSpPr>
        <p:spPr>
          <a:xfrm>
            <a:off x="1363822" y="3924297"/>
            <a:ext cx="26955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Worthy is the Lamb…"/>
          <p:cNvSpPr txBox="1"/>
          <p:nvPr>
            <p:ph type="title"/>
          </p:nvPr>
        </p:nvSpPr>
        <p:spPr>
          <a:xfrm>
            <a:off x="1704859" y="1893127"/>
            <a:ext cx="21958302" cy="803363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C0F02"/>
                </a:solidFill>
              </a:defRPr>
            </a:pPr>
            <a:r>
              <a:t>Worthy is the Lamb </a:t>
            </a:r>
          </a:p>
          <a:p>
            <a:pPr>
              <a:defRPr b="1">
                <a:solidFill>
                  <a:srgbClr val="FC0F02"/>
                </a:solidFill>
              </a:defRPr>
            </a:pPr>
            <a:r>
              <a:t>that was slain to receive </a:t>
            </a:r>
          </a:p>
          <a:p>
            <a:pPr>
              <a:defRPr b="1">
                <a:solidFill>
                  <a:srgbClr val="FC0F02"/>
                </a:solidFill>
              </a:defRPr>
            </a:pPr>
            <a:r>
              <a:t>honor and praise for evermore</a:t>
            </a:r>
          </a:p>
          <a:p>
            <a:pPr>
              <a:defRPr b="1">
                <a:solidFill>
                  <a:srgbClr val="FC0F02"/>
                </a:solidFill>
              </a:defRPr>
            </a:pPr>
            <a:r>
              <a:t>for evermore</a:t>
            </a:r>
          </a:p>
        </p:txBody>
      </p:sp>
      <p:sp>
        <p:nvSpPr>
          <p:cNvPr id="156" name="Slide Number"/>
          <p:cNvSpPr txBox="1"/>
          <p:nvPr>
            <p:ph type="sldNum" sz="quarter" idx="4294967295"/>
          </p:nvPr>
        </p:nvSpPr>
        <p:spPr>
          <a:xfrm>
            <a:off x="12052300" y="132207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7" name="那被杀的羔羊配得…"/>
          <p:cNvSpPr txBox="1"/>
          <p:nvPr/>
        </p:nvSpPr>
        <p:spPr>
          <a:xfrm>
            <a:off x="7891462" y="9151508"/>
            <a:ext cx="8601076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81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那被杀的羔羊配得 </a:t>
            </a:r>
          </a:p>
          <a:p>
            <a:pPr>
              <a:defRPr b="1" sz="81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永远的荣耀和颂赞</a:t>
            </a:r>
          </a:p>
        </p:txBody>
      </p:sp>
      <p:sp>
        <p:nvSpPr>
          <p:cNvPr id="158" name="TB"/>
          <p:cNvSpPr txBox="1"/>
          <p:nvPr/>
        </p:nvSpPr>
        <p:spPr>
          <a:xfrm>
            <a:off x="7601967" y="7632699"/>
            <a:ext cx="79806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I heard the voice of many…"/>
          <p:cNvSpPr txBox="1"/>
          <p:nvPr>
            <p:ph type="title"/>
          </p:nvPr>
        </p:nvSpPr>
        <p:spPr>
          <a:xfrm>
            <a:off x="1212850" y="2724228"/>
            <a:ext cx="21958300" cy="6453826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C0F02"/>
                </a:solidFill>
              </a:defRPr>
            </a:pPr>
            <a:r>
              <a:t>I heard the voice of many </a:t>
            </a:r>
          </a:p>
          <a:p>
            <a:pPr>
              <a:defRPr b="1">
                <a:solidFill>
                  <a:srgbClr val="FC0F02"/>
                </a:solidFill>
              </a:defRPr>
            </a:pPr>
            <a:r>
              <a:t>angels, they were gathered </a:t>
            </a:r>
          </a:p>
          <a:p>
            <a:pPr>
              <a:defRPr b="1">
                <a:solidFill>
                  <a:srgbClr val="FC0F02"/>
                </a:solidFill>
              </a:defRPr>
            </a:pPr>
            <a:r>
              <a:t>'round the throne.</a:t>
            </a:r>
          </a:p>
        </p:txBody>
      </p:sp>
      <p:sp>
        <p:nvSpPr>
          <p:cNvPr id="161" name="Slide Number"/>
          <p:cNvSpPr txBox="1"/>
          <p:nvPr>
            <p:ph type="sldNum" sz="quarter" idx="4294967295"/>
          </p:nvPr>
        </p:nvSpPr>
        <p:spPr>
          <a:xfrm>
            <a:off x="12052300" y="132207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2" name="我听到许多天使的声音…"/>
          <p:cNvSpPr txBox="1"/>
          <p:nvPr/>
        </p:nvSpPr>
        <p:spPr>
          <a:xfrm>
            <a:off x="6864349" y="8458199"/>
            <a:ext cx="10655301" cy="304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83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我听到许多天使的声音</a:t>
            </a:r>
          </a:p>
          <a:p>
            <a:pPr>
              <a:defRPr b="1" sz="83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他们聚集在宝座周围</a:t>
            </a:r>
          </a:p>
        </p:txBody>
      </p:sp>
      <p:sp>
        <p:nvSpPr>
          <p:cNvPr id="163" name="SA, mf"/>
          <p:cNvSpPr txBox="1"/>
          <p:nvPr/>
        </p:nvSpPr>
        <p:spPr>
          <a:xfrm>
            <a:off x="2141411" y="3822697"/>
            <a:ext cx="171157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SA, </a:t>
            </a:r>
            <a:r>
              <a:rPr i="1"/>
              <a:t>mf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hey were ten thousand times,…"/>
          <p:cNvSpPr txBox="1"/>
          <p:nvPr>
            <p:ph type="title"/>
          </p:nvPr>
        </p:nvSpPr>
        <p:spPr>
          <a:xfrm>
            <a:off x="1212850" y="2190829"/>
            <a:ext cx="21958300" cy="6586381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C0F02"/>
                </a:solidFill>
              </a:defRPr>
            </a:pPr>
            <a:r>
              <a:t>They were ten thousand times,</a:t>
            </a:r>
          </a:p>
          <a:p>
            <a:pPr>
              <a:defRPr b="1">
                <a:solidFill>
                  <a:srgbClr val="FC0F02"/>
                </a:solidFill>
              </a:defRPr>
            </a:pPr>
            <a:r>
              <a:t>ten thousand times ten thousand,</a:t>
            </a:r>
          </a:p>
          <a:p>
            <a:pPr>
              <a:defRPr b="1">
                <a:solidFill>
                  <a:srgbClr val="FC0F02"/>
                </a:solidFill>
              </a:defRPr>
            </a:pPr>
            <a:r>
              <a:t>all the angels joined as one：</a:t>
            </a:r>
          </a:p>
        </p:txBody>
      </p:sp>
      <p:sp>
        <p:nvSpPr>
          <p:cNvPr id="166" name="Slide Number"/>
          <p:cNvSpPr txBox="1"/>
          <p:nvPr>
            <p:ph type="sldNum" sz="quarter" idx="4294967295"/>
          </p:nvPr>
        </p:nvSpPr>
        <p:spPr>
          <a:xfrm>
            <a:off x="12052300" y="132207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7" name="他们的数目有千千万万，…"/>
          <p:cNvSpPr txBox="1"/>
          <p:nvPr/>
        </p:nvSpPr>
        <p:spPr>
          <a:xfrm>
            <a:off x="6197600" y="8724899"/>
            <a:ext cx="11988800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8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他们的数目有千千万万，</a:t>
            </a:r>
          </a:p>
          <a:p>
            <a:pPr>
              <a:defRPr b="1" sz="8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所有的天使齐声颂赞：</a:t>
            </a:r>
          </a:p>
        </p:txBody>
      </p:sp>
      <p:sp>
        <p:nvSpPr>
          <p:cNvPr id="168" name="TB, mf"/>
          <p:cNvSpPr txBox="1"/>
          <p:nvPr/>
        </p:nvSpPr>
        <p:spPr>
          <a:xfrm>
            <a:off x="1604714" y="3441697"/>
            <a:ext cx="166737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TB, </a:t>
            </a:r>
            <a:r>
              <a:rPr i="1"/>
              <a:t>mf</a:t>
            </a:r>
          </a:p>
        </p:txBody>
      </p:sp>
      <p:sp>
        <p:nvSpPr>
          <p:cNvPr id="169" name="SA, mf"/>
          <p:cNvSpPr txBox="1"/>
          <p:nvPr/>
        </p:nvSpPr>
        <p:spPr>
          <a:xfrm>
            <a:off x="820612" y="4762497"/>
            <a:ext cx="171157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SA, </a:t>
            </a:r>
            <a:r>
              <a:rPr i="1"/>
              <a:t>mf</a:t>
            </a:r>
          </a:p>
        </p:txBody>
      </p:sp>
      <p:sp>
        <p:nvSpPr>
          <p:cNvPr id="170" name="ALL"/>
          <p:cNvSpPr txBox="1"/>
          <p:nvPr/>
        </p:nvSpPr>
        <p:spPr>
          <a:xfrm>
            <a:off x="1822585" y="6438897"/>
            <a:ext cx="123162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546056"/>
      </a:dk1>
      <a:lt1>
        <a:srgbClr val="600C52"/>
      </a:lt1>
      <a:dk2>
        <a:srgbClr val="A7A7A7"/>
      </a:dk2>
      <a:lt2>
        <a:srgbClr val="535353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0C5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0C5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